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80" r:id="rId4"/>
    <p:sldId id="281" r:id="rId5"/>
    <p:sldId id="262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830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07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422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56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313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082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7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659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533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645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028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35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311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25/09/2022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1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2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3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5,6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12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14,15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16-18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25+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27+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3/28,29+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3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3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IMAGEM DO REI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REBELIÃO DE NABUCODONOSOR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ADORAÇÃO OBRIGATÓRIA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UNIÃO DO ESTADO E DA RELIGIÃO EM UMA FALSA ADORAÇÃO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EMOCIONALISMO A FAVOR DA FALSA ADORAÇÃO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DECRETO DE MORTE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RECUSA DOS JOVENS HEBREUS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DENÚNCIA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UMA NOVA OPORTUNIDADE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FIDELIDADE A PROVA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MORTE DECRETADA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LIVRAMENTO SOBRENATURAL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CONFISSÃO DE NABUCODONOSOR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PROVADOS PELO FOGO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17D9F51E-78E4-8947-83F4-77EBF8D0527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080890" y="1295400"/>
            <a:ext cx="407803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B2A988E-79B1-4E4D-BCF7-13FBB9099D75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2368173" y="2400300"/>
            <a:ext cx="37907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18C3722-C206-9E4F-80D1-52D0DF8C5950}"/>
              </a:ext>
            </a:extLst>
          </p:cNvPr>
          <p:cNvCxnSpPr>
            <a:cxnSpLocks/>
          </p:cNvCxnSpPr>
          <p:nvPr/>
        </p:nvCxnSpPr>
        <p:spPr>
          <a:xfrm>
            <a:off x="2457073" y="3594664"/>
            <a:ext cx="37018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AF25E44-83BF-5B44-B557-C6DD62E94E3B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2368173" y="4915464"/>
            <a:ext cx="37907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7F36699-B958-C246-9DB2-E3743A7F8AAE}"/>
              </a:ext>
            </a:extLst>
          </p:cNvPr>
          <p:cNvCxnSpPr>
            <a:cxnSpLocks/>
          </p:cNvCxnSpPr>
          <p:nvPr/>
        </p:nvCxnSpPr>
        <p:spPr>
          <a:xfrm>
            <a:off x="2080890" y="6229398"/>
            <a:ext cx="40151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6158924" y="11107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BABILÔNIA (605-539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C6018AB-FBD8-DE42-91DF-0839BAAB77C9}"/>
              </a:ext>
            </a:extLst>
          </p:cNvPr>
          <p:cNvSpPr txBox="1"/>
          <p:nvPr/>
        </p:nvSpPr>
        <p:spPr>
          <a:xfrm>
            <a:off x="6158924" y="22156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MEDO-PERSA (539-331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1FDE88-2AD2-014F-B8AD-EF5F6E257C35}"/>
              </a:ext>
            </a:extLst>
          </p:cNvPr>
          <p:cNvSpPr txBox="1"/>
          <p:nvPr/>
        </p:nvSpPr>
        <p:spPr>
          <a:xfrm>
            <a:off x="6158924" y="33205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GRÉCIA (331-168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CE77EFD-8897-224D-BD35-A596DABB99A5}"/>
              </a:ext>
            </a:extLst>
          </p:cNvPr>
          <p:cNvSpPr txBox="1"/>
          <p:nvPr/>
        </p:nvSpPr>
        <p:spPr>
          <a:xfrm>
            <a:off x="6158924" y="4730798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ROMA (168 </a:t>
            </a:r>
            <a:r>
              <a:rPr lang="pt-BR" dirty="0" err="1"/>
              <a:t>aC</a:t>
            </a:r>
            <a:r>
              <a:rPr lang="pt-BR" dirty="0"/>
              <a:t>– 476 </a:t>
            </a:r>
            <a:r>
              <a:rPr lang="pt-BR" dirty="0" err="1"/>
              <a:t>dC</a:t>
            </a:r>
            <a:r>
              <a:rPr lang="pt-BR" dirty="0"/>
              <a:t>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F78CBA-86D3-614A-9997-87FA7B173D17}"/>
              </a:ext>
            </a:extLst>
          </p:cNvPr>
          <p:cNvSpPr txBox="1"/>
          <p:nvPr/>
        </p:nvSpPr>
        <p:spPr>
          <a:xfrm>
            <a:off x="6158924" y="5708045"/>
            <a:ext cx="3875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EUROPA (ROMA DIVIDIDA / UNIÃO ESTADO + RELIGIÃO)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7F5A02F2-9380-7A4C-BB38-7D4F164B1932}"/>
              </a:ext>
            </a:extLst>
          </p:cNvPr>
          <p:cNvCxnSpPr>
            <a:cxnSpLocks/>
          </p:cNvCxnSpPr>
          <p:nvPr/>
        </p:nvCxnSpPr>
        <p:spPr>
          <a:xfrm>
            <a:off x="3358773" y="5489575"/>
            <a:ext cx="65551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2577C43-A295-9C4A-8D61-B83CFFB978C8}"/>
              </a:ext>
            </a:extLst>
          </p:cNvPr>
          <p:cNvSpPr txBox="1"/>
          <p:nvPr/>
        </p:nvSpPr>
        <p:spPr>
          <a:xfrm>
            <a:off x="10034334" y="5285539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REINO DE DEUS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2" b="94920" l="7083" r="90000">
                        <a14:foregroundMark x1="37083" y1="8422" x2="37083" y2="8422"/>
                        <a14:foregroundMark x1="35417" y1="6150" x2="35417" y2="6150"/>
                        <a14:foregroundMark x1="41667" y1="4412" x2="41667" y2="4412"/>
                        <a14:foregroundMark x1="36250" y1="94118" x2="36250" y2="94118"/>
                        <a14:foregroundMark x1="30000" y1="95053" x2="30000" y2="95053"/>
                        <a14:foregroundMark x1="7083" y1="19519" x2="7083" y2="19519"/>
                        <a14:foregroundMark x1="87917" y1="31417" x2="87917" y2="3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24" y="851337"/>
            <a:ext cx="1854429" cy="578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ock &amp; Malt em Cardiff Cardápio">
            <a:extLst>
              <a:ext uri="{FF2B5EF4-FFF2-40B4-BE49-F238E27FC236}">
                <a16:creationId xmlns:a16="http://schemas.microsoft.com/office/drawing/2014/main" id="{EC74A889-DDF9-6D4A-8C53-91F521408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99018">
            <a:off x="1819014" y="4961233"/>
            <a:ext cx="2237647" cy="128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78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7" name="Imagem 6" descr="Vaso com flores amarelas&#10;&#10;Descrição gerada automaticamente com confiança média">
            <a:extLst>
              <a:ext uri="{FF2B5EF4-FFF2-40B4-BE49-F238E27FC236}">
                <a16:creationId xmlns:a16="http://schemas.microsoft.com/office/drawing/2014/main" id="{E0594016-28E8-CF4F-9952-5238F3C83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385" y="608230"/>
            <a:ext cx="1943030" cy="6042024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4A44D5E-2314-FB4E-9E68-71A0A0053C45}"/>
              </a:ext>
            </a:extLst>
          </p:cNvPr>
          <p:cNvCxnSpPr/>
          <p:nvPr/>
        </p:nvCxnSpPr>
        <p:spPr>
          <a:xfrm>
            <a:off x="6959600" y="851337"/>
            <a:ext cx="0" cy="550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36921C7-9F61-C442-A588-E55C586A17A4}"/>
              </a:ext>
            </a:extLst>
          </p:cNvPr>
          <p:cNvSpPr txBox="1"/>
          <p:nvPr/>
        </p:nvSpPr>
        <p:spPr>
          <a:xfrm>
            <a:off x="7353299" y="1041400"/>
            <a:ext cx="3238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60 côvados (27 metros)</a:t>
            </a:r>
            <a:br>
              <a:rPr lang="pt-BR" dirty="0"/>
            </a:br>
            <a:r>
              <a:rPr lang="pt-BR" dirty="0"/>
              <a:t>Em Babilônia no panteão de deuses, 60 era o número representando o deus Anu.</a:t>
            </a:r>
          </a:p>
        </p:txBody>
      </p:sp>
    </p:spTree>
    <p:extLst>
      <p:ext uri="{BB962C8B-B14F-4D97-AF65-F5344CB8AC3E}">
        <p14:creationId xmlns:p14="http://schemas.microsoft.com/office/powerpoint/2010/main" val="1278315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241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O rei Nabucodonosor </a:t>
            </a:r>
            <a:r>
              <a:rPr lang="pt-BR" u="sng" dirty="0">
                <a:solidFill>
                  <a:schemeClr val="bg1"/>
                </a:solidFill>
              </a:rPr>
              <a:t>fez uma estátua de ouro</a:t>
            </a:r>
            <a:r>
              <a:rPr lang="pt-BR" dirty="0">
                <a:solidFill>
                  <a:schemeClr val="bg1"/>
                </a:solidFill>
              </a:rPr>
              <a:t>, cuja altura era de sessenta côvados, e a sua largura de seis côvados</a:t>
            </a:r>
            <a:r>
              <a:rPr lang="pt-BR" u="sng" dirty="0">
                <a:solidFill>
                  <a:schemeClr val="bg1"/>
                </a:solidFill>
              </a:rPr>
              <a:t>; levantou-a no campo de Dur</a:t>
            </a:r>
            <a:r>
              <a:rPr lang="pt-BR" dirty="0">
                <a:solidFill>
                  <a:schemeClr val="bg1"/>
                </a:solidFill>
              </a:rPr>
              <a:t>a, na província de babilônia.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3:1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47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2730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Então o rei Nabucodonosor mandou reunir os príncipes, os prefeitos, os governadores, os conselheiros, os tesoureiros, os juízes, os </a:t>
            </a:r>
            <a:r>
              <a:rPr lang="pt-BR" dirty="0" err="1">
                <a:solidFill>
                  <a:schemeClr val="bg1"/>
                </a:solidFill>
              </a:rPr>
              <a:t>capitàes</a:t>
            </a:r>
            <a:r>
              <a:rPr lang="pt-BR" dirty="0">
                <a:solidFill>
                  <a:schemeClr val="bg1"/>
                </a:solidFill>
              </a:rPr>
              <a:t>, e todos os oficiais das províncias, para que viessem à consagração da estátua que o rei Nabucodonosor tinha levantado.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0788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Então o rei Nabucodonosor mandou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reunir os príncipes, os prefeitos, os governadores, os conselheiros, os tesoureiros, os juízes, os </a:t>
            </a:r>
            <a:r>
              <a:rPr lang="pt-BR" dirty="0" err="1">
                <a:solidFill>
                  <a:schemeClr val="bg1"/>
                </a:solidFill>
                <a:highlight>
                  <a:srgbClr val="FFFF00"/>
                </a:highlight>
              </a:rPr>
              <a:t>capitàes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, e todos os oficiais das províncias</a:t>
            </a:r>
            <a:r>
              <a:rPr lang="pt-BR" dirty="0">
                <a:solidFill>
                  <a:schemeClr val="bg1"/>
                </a:solidFill>
              </a:rPr>
              <a:t>, para que viessem à consagração da estátua que o rei Nabucodonosor tinha levantado.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Então se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reuniram os príncipes, os prefeitos e governadores, os capitães, os juízes, os tesoureiros, os conselheiros, e todos os oficiais das províncias</a:t>
            </a:r>
            <a:r>
              <a:rPr lang="pt-BR" dirty="0">
                <a:solidFill>
                  <a:schemeClr val="bg1"/>
                </a:solidFill>
              </a:rPr>
              <a:t>, à consagração da estátua que o rei Nabucodonosor tinha levantado; e estavam em pé diante da imagem que Nabucodonosor tinha levantado.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3:2,3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93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3505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Quando ouvirdes o som da buzina, da flauta, da harpa, da </a:t>
            </a:r>
            <a:r>
              <a:rPr lang="pt-BR" dirty="0" err="1">
                <a:solidFill>
                  <a:schemeClr val="bg1"/>
                </a:solidFill>
                <a:highlight>
                  <a:srgbClr val="FFFF00"/>
                </a:highlight>
              </a:rPr>
              <a:t>sambuca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, do saltério, da gaita de foles, e de toda a espécie de música, prostrar-vos-eis, e adorareis a estátua de ouro que o rei Nabucodonosor tem levantado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5</a:t>
            </a:r>
            <a:r>
              <a:rPr lang="pt-BR" u="sng" dirty="0">
                <a:solidFill>
                  <a:schemeClr val="bg1"/>
                </a:solidFill>
              </a:rPr>
              <a:t>E qualquer que não se prostrar e não a adorar, será na mesma hora lançado dentro da fornalha de fogo ardente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3:5,6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7192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27178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Há uns homens judeus, os quais constituíste sobre os negócios da província de babilônia: </a:t>
            </a:r>
            <a:r>
              <a:rPr lang="pt-BR" dirty="0" err="1">
                <a:solidFill>
                  <a:schemeClr val="bg1"/>
                </a:solidFill>
              </a:rPr>
              <a:t>Sadraque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 err="1">
                <a:solidFill>
                  <a:schemeClr val="bg1"/>
                </a:solidFill>
              </a:rPr>
              <a:t>Mesaque</a:t>
            </a:r>
            <a:r>
              <a:rPr lang="pt-BR" dirty="0">
                <a:solidFill>
                  <a:schemeClr val="bg1"/>
                </a:solidFill>
              </a:rPr>
              <a:t> e </a:t>
            </a:r>
            <a:r>
              <a:rPr lang="pt-BR" dirty="0" err="1">
                <a:solidFill>
                  <a:schemeClr val="bg1"/>
                </a:solidFill>
              </a:rPr>
              <a:t>Abednego</a:t>
            </a:r>
            <a:r>
              <a:rPr lang="pt-BR" dirty="0">
                <a:solidFill>
                  <a:schemeClr val="bg1"/>
                </a:solidFill>
              </a:rPr>
              <a:t>; </a:t>
            </a:r>
            <a:r>
              <a:rPr lang="pt-BR" u="sng" dirty="0">
                <a:solidFill>
                  <a:schemeClr val="bg1"/>
                </a:solidFill>
              </a:rPr>
              <a:t>estes homens, ó rei, não fizeram caso de ti; a teus deuses não servem, nem adoram a estátua de ouro que levantaste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3:12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71883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85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14</a:t>
            </a:r>
            <a:r>
              <a:rPr lang="pt-BR" dirty="0">
                <a:solidFill>
                  <a:schemeClr val="bg1"/>
                </a:solidFill>
              </a:rPr>
              <a:t>Falou Nabucodonosor, e lhes disse: É de propósito, ó </a:t>
            </a:r>
            <a:r>
              <a:rPr lang="pt-BR" dirty="0" err="1">
                <a:solidFill>
                  <a:schemeClr val="bg1"/>
                </a:solidFill>
              </a:rPr>
              <a:t>Sadraque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 err="1">
                <a:solidFill>
                  <a:schemeClr val="bg1"/>
                </a:solidFill>
              </a:rPr>
              <a:t>Mesaque</a:t>
            </a:r>
            <a:r>
              <a:rPr lang="pt-BR" dirty="0">
                <a:solidFill>
                  <a:schemeClr val="bg1"/>
                </a:solidFill>
              </a:rPr>
              <a:t> e </a:t>
            </a:r>
            <a:r>
              <a:rPr lang="pt-BR" dirty="0" err="1">
                <a:solidFill>
                  <a:schemeClr val="bg1"/>
                </a:solidFill>
              </a:rPr>
              <a:t>Abednego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que vós não servis a meus deuses nem adorais a estátua de ouro que levantei?</a:t>
            </a:r>
            <a:br>
              <a:rPr lang="pt-BR" u="sng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15</a:t>
            </a:r>
            <a:r>
              <a:rPr lang="pt-BR" dirty="0">
                <a:solidFill>
                  <a:schemeClr val="bg1"/>
                </a:solidFill>
              </a:rPr>
              <a:t>Agora, pois, se estais prontos, quando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ouvirdes o som da buzina, da flauta, da harpa, da </a:t>
            </a:r>
            <a:r>
              <a:rPr lang="pt-BR" dirty="0" err="1">
                <a:solidFill>
                  <a:schemeClr val="bg1"/>
                </a:solidFill>
                <a:highlight>
                  <a:srgbClr val="FFFF00"/>
                </a:highlight>
              </a:rPr>
              <a:t>sambuca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, do saltério, da gaita de foles, e de toda a espécie de música, para vos prostrardes e adorardes a estátua que fiz, bom é</a:t>
            </a:r>
            <a:r>
              <a:rPr lang="pt-BR" dirty="0">
                <a:solidFill>
                  <a:schemeClr val="bg1"/>
                </a:solidFill>
              </a:rPr>
              <a:t>; mas, se não a adorardes, sereis lançados, na mesma hora, dentro da fornalha de fogo ardente. </a:t>
            </a:r>
            <a:r>
              <a:rPr lang="pt-BR" u="sng" dirty="0">
                <a:solidFill>
                  <a:schemeClr val="bg1"/>
                </a:solidFill>
              </a:rPr>
              <a:t>E quem é o Deus que vos poderá livrar das minhas mãos?</a:t>
            </a:r>
            <a:br>
              <a:rPr lang="pt-BR" u="sng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3:14,15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6980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1148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16</a:t>
            </a:r>
            <a:r>
              <a:rPr lang="pt-BR" dirty="0">
                <a:solidFill>
                  <a:schemeClr val="bg1"/>
                </a:solidFill>
              </a:rPr>
              <a:t>Responderam </a:t>
            </a:r>
            <a:r>
              <a:rPr lang="pt-BR" dirty="0" err="1">
                <a:solidFill>
                  <a:schemeClr val="bg1"/>
                </a:solidFill>
              </a:rPr>
              <a:t>Sadraque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 err="1">
                <a:solidFill>
                  <a:schemeClr val="bg1"/>
                </a:solidFill>
              </a:rPr>
              <a:t>Mesaque</a:t>
            </a:r>
            <a:r>
              <a:rPr lang="pt-BR" dirty="0">
                <a:solidFill>
                  <a:schemeClr val="bg1"/>
                </a:solidFill>
              </a:rPr>
              <a:t> e </a:t>
            </a:r>
            <a:r>
              <a:rPr lang="pt-BR" dirty="0" err="1">
                <a:solidFill>
                  <a:schemeClr val="bg1"/>
                </a:solidFill>
              </a:rPr>
              <a:t>Abednego</a:t>
            </a:r>
            <a:r>
              <a:rPr lang="pt-BR" dirty="0">
                <a:solidFill>
                  <a:schemeClr val="bg1"/>
                </a:solidFill>
              </a:rPr>
              <a:t>, e disseram ao rei Nabucodonosor: Não necessitamos de te responder sobre este negócio.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17</a:t>
            </a:r>
            <a:r>
              <a:rPr lang="pt-BR" u="sng" dirty="0">
                <a:solidFill>
                  <a:schemeClr val="bg1"/>
                </a:solidFill>
              </a:rPr>
              <a:t>Eis que o nosso Deus, a quem nós servimos, é que nos pode livrar; ele nos livrará da fornalha de fogo ardente, e da tua mão, ó rei.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18</a:t>
            </a:r>
            <a:r>
              <a:rPr lang="pt-BR" u="sng" dirty="0">
                <a:solidFill>
                  <a:schemeClr val="bg1"/>
                </a:solidFill>
              </a:rPr>
              <a:t>E, se não, fica sabendo ó rei, que não serviremos a teus deuses nem adoraremos a estátua de ouro que levantaste.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3:16-18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4534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2540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Respondeu, dizendo: Eu, porém, vejo quatro homens soltos, que andam </a:t>
            </a:r>
            <a:r>
              <a:rPr lang="pt-BR" u="sng" dirty="0">
                <a:solidFill>
                  <a:schemeClr val="bg1"/>
                </a:solidFill>
              </a:rPr>
              <a:t>passeando dentro do fogo</a:t>
            </a:r>
            <a:r>
              <a:rPr lang="pt-BR" dirty="0">
                <a:solidFill>
                  <a:schemeClr val="bg1"/>
                </a:solidFill>
              </a:rPr>
              <a:t>, sem sofrer nenhum dano; e o </a:t>
            </a:r>
            <a:r>
              <a:rPr lang="pt-BR" u="sng" dirty="0">
                <a:solidFill>
                  <a:schemeClr val="bg1"/>
                </a:solidFill>
              </a:rPr>
              <a:t>aspecto do quarto é semelhante ao Filho de Deus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3:25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6577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6637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25</a:t>
            </a:r>
            <a:r>
              <a:rPr lang="pt-BR" dirty="0">
                <a:solidFill>
                  <a:schemeClr val="bg1"/>
                </a:solidFill>
              </a:rPr>
              <a:t>Respondeu, dizendo: Eu, porém, vejo quatro homens soltos, que andam </a:t>
            </a:r>
            <a:r>
              <a:rPr lang="pt-BR" u="sng" dirty="0">
                <a:solidFill>
                  <a:schemeClr val="bg1"/>
                </a:solidFill>
              </a:rPr>
              <a:t>passeando dentro do fogo</a:t>
            </a:r>
            <a:r>
              <a:rPr lang="pt-BR" dirty="0">
                <a:solidFill>
                  <a:schemeClr val="bg1"/>
                </a:solidFill>
              </a:rPr>
              <a:t>, sem sofrer nenhum dano; e o </a:t>
            </a:r>
            <a:r>
              <a:rPr lang="pt-BR" u="sng" dirty="0">
                <a:solidFill>
                  <a:schemeClr val="bg1"/>
                </a:solidFill>
              </a:rPr>
              <a:t>aspecto do quarto é semelhante ao Filho de Deus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baseline="30000" dirty="0">
                <a:solidFill>
                  <a:schemeClr val="bg1"/>
                </a:solidFill>
              </a:rPr>
              <a:t>27</a:t>
            </a:r>
            <a:r>
              <a:rPr lang="pt-BR" dirty="0">
                <a:solidFill>
                  <a:schemeClr val="bg1"/>
                </a:solidFill>
              </a:rPr>
              <a:t>E reuniram-se os príncipes, os </a:t>
            </a:r>
            <a:r>
              <a:rPr lang="pt-BR" dirty="0" err="1">
                <a:solidFill>
                  <a:schemeClr val="bg1"/>
                </a:solidFill>
              </a:rPr>
              <a:t>capit˜es</a:t>
            </a:r>
            <a:r>
              <a:rPr lang="pt-BR" dirty="0">
                <a:solidFill>
                  <a:schemeClr val="bg1"/>
                </a:solidFill>
              </a:rPr>
              <a:t>, os governadores e os conselheiros do rei e, contemplando estes homens, </a:t>
            </a:r>
            <a:r>
              <a:rPr lang="pt-BR" u="sng" dirty="0">
                <a:solidFill>
                  <a:schemeClr val="bg1"/>
                </a:solidFill>
              </a:rPr>
              <a:t>viram que o fogo não tinha tido poder algum sobre os seus corpos</a:t>
            </a:r>
            <a:r>
              <a:rPr lang="pt-BR" dirty="0">
                <a:solidFill>
                  <a:schemeClr val="bg1"/>
                </a:solidFill>
              </a:rPr>
              <a:t>; nem um só cabelo da sua cabeça se tinha queimado, nem as suas capas se mudaram, nem cheiro de fogo tinha passado sobre eles.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3:25;27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50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3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8"/>
            <a:ext cx="4749800" cy="48684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663700"/>
            <a:ext cx="42545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28</a:t>
            </a:r>
            <a:r>
              <a:rPr lang="pt-BR" dirty="0">
                <a:solidFill>
                  <a:schemeClr val="bg1"/>
                </a:solidFill>
              </a:rPr>
              <a:t>Falou Nabucodonosor, dizendo</a:t>
            </a:r>
            <a:r>
              <a:rPr lang="pt-BR" u="sng" dirty="0">
                <a:solidFill>
                  <a:schemeClr val="bg1"/>
                </a:solidFill>
              </a:rPr>
              <a:t>: Bendito seja o Deus de </a:t>
            </a:r>
            <a:r>
              <a:rPr lang="pt-BR" u="sng" dirty="0" err="1">
                <a:solidFill>
                  <a:schemeClr val="bg1"/>
                </a:solidFill>
              </a:rPr>
              <a:t>Sadraque</a:t>
            </a:r>
            <a:r>
              <a:rPr lang="pt-BR" u="sng" dirty="0">
                <a:solidFill>
                  <a:schemeClr val="bg1"/>
                </a:solidFill>
              </a:rPr>
              <a:t>, </a:t>
            </a:r>
            <a:r>
              <a:rPr lang="pt-BR" u="sng" dirty="0" err="1">
                <a:solidFill>
                  <a:schemeClr val="bg1"/>
                </a:solidFill>
              </a:rPr>
              <a:t>Mesaque</a:t>
            </a:r>
            <a:r>
              <a:rPr lang="pt-BR" u="sng" dirty="0">
                <a:solidFill>
                  <a:schemeClr val="bg1"/>
                </a:solidFill>
              </a:rPr>
              <a:t> e </a:t>
            </a:r>
            <a:r>
              <a:rPr lang="pt-BR" u="sng" dirty="0" err="1">
                <a:solidFill>
                  <a:schemeClr val="bg1"/>
                </a:solidFill>
              </a:rPr>
              <a:t>Abednego</a:t>
            </a:r>
            <a:r>
              <a:rPr lang="pt-BR" dirty="0">
                <a:solidFill>
                  <a:schemeClr val="bg1"/>
                </a:solidFill>
              </a:rPr>
              <a:t>, que enviou o seu anjo, e livrou os seus servos, que confiaram nele, pois violaram a palavra do rei, </a:t>
            </a:r>
            <a:r>
              <a:rPr lang="pt-BR" u="sng" dirty="0">
                <a:solidFill>
                  <a:schemeClr val="bg1"/>
                </a:solidFill>
              </a:rPr>
              <a:t>preferindo entregar os seus corpos, para que não servissem nem adorassem algum outro deus, senão o seu Deus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29</a:t>
            </a:r>
            <a:r>
              <a:rPr lang="pt-BR" dirty="0">
                <a:solidFill>
                  <a:schemeClr val="bg1"/>
                </a:solidFill>
              </a:rPr>
              <a:t>Por mim, </a:t>
            </a:r>
            <a:r>
              <a:rPr lang="pt-BR" u="sng" dirty="0">
                <a:solidFill>
                  <a:schemeClr val="bg1"/>
                </a:solidFill>
              </a:rPr>
              <a:t>pois, é feito um decreto, pelo qual todo o povo, e nação e língua que disser blasfêmia contra o Deus de </a:t>
            </a:r>
            <a:r>
              <a:rPr lang="pt-BR" u="sng" dirty="0" err="1">
                <a:solidFill>
                  <a:schemeClr val="bg1"/>
                </a:solidFill>
              </a:rPr>
              <a:t>Sadraque</a:t>
            </a:r>
            <a:r>
              <a:rPr lang="pt-BR" u="sng" dirty="0">
                <a:solidFill>
                  <a:schemeClr val="bg1"/>
                </a:solidFill>
              </a:rPr>
              <a:t>, </a:t>
            </a:r>
            <a:r>
              <a:rPr lang="pt-BR" u="sng" dirty="0" err="1">
                <a:solidFill>
                  <a:schemeClr val="bg1"/>
                </a:solidFill>
              </a:rPr>
              <a:t>Mesaque</a:t>
            </a:r>
            <a:r>
              <a:rPr lang="pt-BR" u="sng" dirty="0">
                <a:solidFill>
                  <a:schemeClr val="bg1"/>
                </a:solidFill>
              </a:rPr>
              <a:t> e </a:t>
            </a:r>
            <a:r>
              <a:rPr lang="pt-BR" u="sng" dirty="0" err="1">
                <a:solidFill>
                  <a:schemeClr val="bg1"/>
                </a:solidFill>
              </a:rPr>
              <a:t>Abednego</a:t>
            </a:r>
            <a:r>
              <a:rPr lang="pt-BR" dirty="0">
                <a:solidFill>
                  <a:schemeClr val="bg1"/>
                </a:solidFill>
              </a:rPr>
              <a:t>, seja despedaçado, e as suas casas sejam feitas um monturo; </a:t>
            </a:r>
            <a:r>
              <a:rPr lang="pt-BR" u="sng" dirty="0">
                <a:solidFill>
                  <a:schemeClr val="bg1"/>
                </a:solidFill>
              </a:rPr>
              <a:t>porquanto não há outro Deus que possa livrar como este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3:28,29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88238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</TotalTime>
  <Words>1152</Words>
  <Application>Microsoft Macintosh PowerPoint</Application>
  <PresentationFormat>Widescreen</PresentationFormat>
  <Paragraphs>98</Paragraphs>
  <Slides>14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03</vt:lpstr>
      <vt:lpstr>EPISÓDIO 03</vt:lpstr>
      <vt:lpstr>EPISÓDIO 03</vt:lpstr>
      <vt:lpstr>EPISÓDIO 3</vt:lpstr>
      <vt:lpstr>EPISÓDIO 3</vt:lpstr>
      <vt:lpstr>EPISÓDIO 3</vt:lpstr>
      <vt:lpstr>EPISÓDIO 3</vt:lpstr>
      <vt:lpstr>EPISÓDIO 3</vt:lpstr>
      <vt:lpstr>EPISÓDIO 3</vt:lpstr>
      <vt:lpstr>EPISÓDIO 3</vt:lpstr>
      <vt:lpstr>EPISÓDIO 3</vt:lpstr>
      <vt:lpstr>EPISÓDIO 3</vt:lpstr>
      <vt:lpstr>EPISÓDIO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31</cp:revision>
  <dcterms:created xsi:type="dcterms:W3CDTF">2021-04-09T17:42:29Z</dcterms:created>
  <dcterms:modified xsi:type="dcterms:W3CDTF">2022-09-25T14:52:55Z</dcterms:modified>
</cp:coreProperties>
</file>